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4" d="100"/>
          <a:sy n="64" d="100"/>
        </p:scale>
        <p:origin x="-1482"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BE61351-7A42-4986-87AB-26F21578D66B}" type="datetimeFigureOut">
              <a:rPr lang="en-US" smtClean="0"/>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BE61351-7A42-4986-87AB-26F21578D66B}" type="datetimeFigureOut">
              <a:rPr lang="en-US" smtClean="0"/>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BE61351-7A42-4986-87AB-26F21578D66B}" type="datetimeFigureOut">
              <a:rPr lang="en-US" smtClean="0"/>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BE61351-7A42-4986-87AB-26F21578D66B}" type="datetimeFigureOut">
              <a:rPr lang="en-US" smtClean="0"/>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BE61351-7A42-4986-87AB-26F21578D66B}" type="datetimeFigureOut">
              <a:rPr lang="en-US" smtClean="0"/>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BE61351-7A42-4986-87AB-26F21578D66B}" type="datetimeFigureOut">
              <a:rPr lang="en-US" smtClean="0"/>
              <a:t>9/9/2013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BE61351-7A42-4986-87AB-26F21578D66B}" type="datetimeFigureOut">
              <a:rPr lang="en-US" smtClean="0"/>
              <a:t>9/9/2013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BE61351-7A42-4986-87AB-26F21578D66B}" type="datetimeFigureOut">
              <a:rPr lang="en-US" smtClean="0"/>
              <a:t>9/9/2013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BE61351-7A42-4986-87AB-26F21578D66B}" type="datetimeFigureOut">
              <a:rPr lang="en-US" smtClean="0"/>
              <a:t>9/9/2013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BE61351-7A42-4986-87AB-26F21578D66B}" type="datetimeFigureOut">
              <a:rPr lang="en-US" smtClean="0"/>
              <a:t>9/9/2013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BE61351-7A42-4986-87AB-26F21578D66B}" type="datetimeFigureOut">
              <a:rPr lang="en-US" smtClean="0"/>
              <a:t>9/9/2013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2756ABD-E145-4777-93B9-FEB939AE0B29}"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BE61351-7A42-4986-87AB-26F21578D66B}" type="datetimeFigureOut">
              <a:rPr lang="en-US" smtClean="0"/>
              <a:t>9/9/2013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2756ABD-E145-4777-93B9-FEB939AE0B29}"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943600"/>
          </a:xfrm>
        </p:spPr>
        <p:txBody>
          <a:bodyPr>
            <a:normAutofit fontScale="85000" lnSpcReduction="10000"/>
          </a:bodyPr>
          <a:lstStyle/>
          <a:p>
            <a:r>
              <a:rPr lang="en-US" dirty="0"/>
              <a:t>how can you buy or sell the sky? the land? The idea is strange to us. </a:t>
            </a:r>
          </a:p>
          <a:p>
            <a:r>
              <a:rPr lang="en-US" dirty="0"/>
              <a:t>Every part of the earth is sacred to my people. Every shining pine needle, every sandy shore, every mist in the dark woods, every meadow, every humming insect. All are holy in the memory and experience of my people.</a:t>
            </a:r>
          </a:p>
          <a:p>
            <a:r>
              <a:rPr lang="en-US" dirty="0" smtClean="0"/>
              <a:t>Will </a:t>
            </a:r>
            <a:r>
              <a:rPr lang="en-US" dirty="0"/>
              <a:t>you teach your children what we have taught our children? That the earth is our mother? What befalls the earth befalls all the sons of the earth.</a:t>
            </a:r>
          </a:p>
          <a:p>
            <a:r>
              <a:rPr lang="en-US" dirty="0"/>
              <a:t>This we know: the earth does not belong to man, man belongs to the earth. All things are connected like the blood that unites us all. Man did not weave the web of life, he is merely a strand in it. Whatever he does to the web, he does to himself.</a:t>
            </a:r>
          </a:p>
          <a:p>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TotalTime>
  <Words>155</Words>
  <Application>Microsoft Office PowerPoint</Application>
  <PresentationFormat>On-screen Show (4:3)</PresentationFormat>
  <Paragraphs>4</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Slide 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Carl</dc:creator>
  <cp:lastModifiedBy>Carl</cp:lastModifiedBy>
  <cp:revision>1</cp:revision>
  <dcterms:created xsi:type="dcterms:W3CDTF">2013-09-10T00:56:59Z</dcterms:created>
  <dcterms:modified xsi:type="dcterms:W3CDTF">2013-09-10T01:01:17Z</dcterms:modified>
</cp:coreProperties>
</file>

<file path=docProps/thumbnail.jpeg>
</file>