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88" autoAdjust="0"/>
  </p:normalViewPr>
  <p:slideViewPr>
    <p:cSldViewPr>
      <p:cViewPr varScale="1">
        <p:scale>
          <a:sx n="118" d="100"/>
          <a:sy n="118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69EA4-7D6B-401E-BA32-8DAC0822653F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D5FC6-2D06-4CC0-A8BA-661587534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thelongnwindingroad.files.wordpress.com/2009/09/the_hallucinogenic_toreador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The Hallucinogenic Toreador (1969 - 1970), Salvador Dalí Museum, St. Petersburg, Florida (Source: http://upload.wikimedia.org/wikipedia/en/b/bb/The_Hallucinogenic_Toreador.jpg).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76200"/>
            <a:ext cx="57150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Calum</dc:creator>
  <cp:lastModifiedBy>Hayley</cp:lastModifiedBy>
  <cp:revision>1</cp:revision>
  <dcterms:created xsi:type="dcterms:W3CDTF">2011-01-03T19:20:00Z</dcterms:created>
  <dcterms:modified xsi:type="dcterms:W3CDTF">2011-01-04T20:56:10Z</dcterms:modified>
</cp:coreProperties>
</file>