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77" r:id="rId4"/>
    <p:sldId id="278" r:id="rId5"/>
    <p:sldId id="279" r:id="rId6"/>
    <p:sldId id="258" r:id="rId7"/>
    <p:sldId id="280" r:id="rId8"/>
    <p:sldId id="282" r:id="rId9"/>
    <p:sldId id="281" r:id="rId10"/>
    <p:sldId id="283" r:id="rId11"/>
    <p:sldId id="259" r:id="rId12"/>
    <p:sldId id="286" r:id="rId13"/>
    <p:sldId id="285" r:id="rId14"/>
    <p:sldId id="284" r:id="rId15"/>
    <p:sldId id="260" r:id="rId16"/>
    <p:sldId id="261" r:id="rId17"/>
    <p:sldId id="276" r:id="rId18"/>
    <p:sldId id="262" r:id="rId19"/>
    <p:sldId id="263" r:id="rId20"/>
    <p:sldId id="264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8E9C02-2C80-4AEA-B461-315823C42C83}" type="datetimeFigureOut">
              <a:rPr lang="en-US" smtClean="0"/>
              <a:t>1/28/2014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EA3765-5CC9-486A-86E9-FCB7EA91355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A3765-5CC9-486A-86E9-FCB7EA91355D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2672E-F940-4674-A796-2EFE4C785F7C}" type="datetimeFigureOut">
              <a:rPr lang="en-US" smtClean="0"/>
              <a:t>1/28/2014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464A-F346-4678-AD15-46DB164266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2672E-F940-4674-A796-2EFE4C785F7C}" type="datetimeFigureOut">
              <a:rPr lang="en-US" smtClean="0"/>
              <a:t>1/28/2014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464A-F346-4678-AD15-46DB164266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2672E-F940-4674-A796-2EFE4C785F7C}" type="datetimeFigureOut">
              <a:rPr lang="en-US" smtClean="0"/>
              <a:t>1/28/2014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464A-F346-4678-AD15-46DB164266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2672E-F940-4674-A796-2EFE4C785F7C}" type="datetimeFigureOut">
              <a:rPr lang="en-US" smtClean="0"/>
              <a:t>1/28/2014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464A-F346-4678-AD15-46DB164266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2672E-F940-4674-A796-2EFE4C785F7C}" type="datetimeFigureOut">
              <a:rPr lang="en-US" smtClean="0"/>
              <a:t>1/28/2014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464A-F346-4678-AD15-46DB164266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2672E-F940-4674-A796-2EFE4C785F7C}" type="datetimeFigureOut">
              <a:rPr lang="en-US" smtClean="0"/>
              <a:t>1/28/2014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464A-F346-4678-AD15-46DB164266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2672E-F940-4674-A796-2EFE4C785F7C}" type="datetimeFigureOut">
              <a:rPr lang="en-US" smtClean="0"/>
              <a:t>1/28/2014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464A-F346-4678-AD15-46DB164266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2672E-F940-4674-A796-2EFE4C785F7C}" type="datetimeFigureOut">
              <a:rPr lang="en-US" smtClean="0"/>
              <a:t>1/28/2014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464A-F346-4678-AD15-46DB164266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2672E-F940-4674-A796-2EFE4C785F7C}" type="datetimeFigureOut">
              <a:rPr lang="en-US" smtClean="0"/>
              <a:t>1/28/2014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464A-F346-4678-AD15-46DB164266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2672E-F940-4674-A796-2EFE4C785F7C}" type="datetimeFigureOut">
              <a:rPr lang="en-US" smtClean="0"/>
              <a:t>1/28/2014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464A-F346-4678-AD15-46DB164266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2672E-F940-4674-A796-2EFE4C785F7C}" type="datetimeFigureOut">
              <a:rPr lang="en-US" smtClean="0"/>
              <a:t>1/28/2014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464A-F346-4678-AD15-46DB164266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02672E-F940-4674-A796-2EFE4C785F7C}" type="datetimeFigureOut">
              <a:rPr lang="en-US" smtClean="0"/>
              <a:t>1/28/2014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EB464A-F346-4678-AD15-46DB164266C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33400" y="2057400"/>
            <a:ext cx="815340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t"/>
            <a:r>
              <a:rPr lang="en-US" sz="15000" dirty="0" smtClean="0">
                <a:solidFill>
                  <a:prstClr val="black"/>
                </a:solidFill>
              </a:rPr>
              <a:t>Eagerness</a:t>
            </a:r>
            <a:endParaRPr lang="en-US" sz="15000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76400" y="1981200"/>
            <a:ext cx="5699958" cy="24006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t"/>
            <a:r>
              <a:rPr lang="en-US" sz="15000" dirty="0">
                <a:solidFill>
                  <a:prstClr val="black"/>
                </a:solidFill>
              </a:rPr>
              <a:t>Apathy</a:t>
            </a:r>
            <a:endParaRPr lang="en-US" sz="15000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1447800"/>
            <a:ext cx="8229599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t"/>
            <a:r>
              <a:rPr lang="en-US" sz="15000" dirty="0" smtClean="0">
                <a:solidFill>
                  <a:prstClr val="black"/>
                </a:solidFill>
              </a:rPr>
              <a:t>Shame</a:t>
            </a:r>
            <a:endParaRPr lang="en-US" sz="15000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43000" y="1981200"/>
            <a:ext cx="7074373" cy="24006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t"/>
            <a:r>
              <a:rPr lang="en-US" sz="15000" dirty="0">
                <a:solidFill>
                  <a:prstClr val="black"/>
                </a:solidFill>
              </a:rPr>
              <a:t>Cynicism</a:t>
            </a:r>
            <a:endParaRPr lang="en-US" sz="15000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95400" y="1981200"/>
            <a:ext cx="6027932" cy="24006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t"/>
            <a:r>
              <a:rPr lang="en-US" sz="15000" dirty="0">
                <a:solidFill>
                  <a:prstClr val="black"/>
                </a:solidFill>
              </a:rPr>
              <a:t>Passion</a:t>
            </a:r>
            <a:endParaRPr lang="en-US" sz="15000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1447800"/>
            <a:ext cx="830580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t"/>
            <a:r>
              <a:rPr lang="en-US" sz="15000" dirty="0" smtClean="0">
                <a:solidFill>
                  <a:prstClr val="black"/>
                </a:solidFill>
              </a:rPr>
              <a:t>Pleasure</a:t>
            </a:r>
            <a:endParaRPr lang="en-US" sz="15000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0" y="1166843"/>
            <a:ext cx="4572000" cy="240065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t"/>
            <a:r>
              <a:rPr lang="en-US" sz="15000" dirty="0" smtClean="0">
                <a:solidFill>
                  <a:prstClr val="black"/>
                </a:solidFill>
              </a:rPr>
              <a:t>Envy</a:t>
            </a:r>
            <a:endParaRPr lang="en-US" sz="15000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1166843"/>
            <a:ext cx="815340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t"/>
            <a:r>
              <a:rPr lang="en-US" sz="15000" dirty="0" smtClean="0">
                <a:solidFill>
                  <a:prstClr val="black"/>
                </a:solidFill>
              </a:rPr>
              <a:t>Attraction</a:t>
            </a:r>
            <a:endParaRPr lang="en-US" sz="15000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5240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t"/>
            <a:r>
              <a:rPr lang="en-US" sz="14000" dirty="0" smtClean="0">
                <a:solidFill>
                  <a:prstClr val="black"/>
                </a:solidFill>
              </a:rPr>
              <a:t>Resentment</a:t>
            </a:r>
            <a:endParaRPr lang="en-US" sz="14000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52600" y="2133600"/>
            <a:ext cx="571500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t"/>
            <a:r>
              <a:rPr lang="en-US" sz="15000" dirty="0">
                <a:solidFill>
                  <a:prstClr val="black"/>
                </a:solidFill>
              </a:rPr>
              <a:t>Fear</a:t>
            </a:r>
            <a:endParaRPr lang="en-US" sz="15000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428179"/>
            <a:ext cx="883920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t"/>
            <a:r>
              <a:rPr lang="en-US" sz="15000" dirty="0" smtClean="0">
                <a:solidFill>
                  <a:prstClr val="black"/>
                </a:solidFill>
              </a:rPr>
              <a:t>Happiness</a:t>
            </a:r>
            <a:endParaRPr lang="en-US" sz="15000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1905000"/>
            <a:ext cx="777240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t"/>
            <a:r>
              <a:rPr lang="en-US" sz="15000" dirty="0" smtClean="0">
                <a:solidFill>
                  <a:prstClr val="black"/>
                </a:solidFill>
              </a:rPr>
              <a:t>Jealousy</a:t>
            </a:r>
            <a:endParaRPr lang="en-US" sz="15000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90600" y="2209800"/>
            <a:ext cx="7409657" cy="24006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t"/>
            <a:r>
              <a:rPr lang="en-US" sz="15000" dirty="0">
                <a:solidFill>
                  <a:prstClr val="black"/>
                </a:solidFill>
              </a:rPr>
              <a:t>Boredom</a:t>
            </a:r>
            <a:endParaRPr lang="en-US" sz="15000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2286000"/>
            <a:ext cx="876300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t"/>
            <a:r>
              <a:rPr lang="en-US" sz="15000" dirty="0" smtClean="0">
                <a:solidFill>
                  <a:prstClr val="black"/>
                </a:solidFill>
              </a:rPr>
              <a:t>Frustration</a:t>
            </a:r>
            <a:endParaRPr lang="en-US" sz="15000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5800" y="1981200"/>
            <a:ext cx="708660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t"/>
            <a:r>
              <a:rPr lang="en-US" sz="15000" dirty="0" smtClean="0">
                <a:solidFill>
                  <a:prstClr val="black"/>
                </a:solidFill>
              </a:rPr>
              <a:t>Love</a:t>
            </a:r>
            <a:endParaRPr lang="en-US" sz="15000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0" y="2286000"/>
            <a:ext cx="3934090" cy="24006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t"/>
            <a:r>
              <a:rPr lang="en-US" sz="15000" dirty="0">
                <a:solidFill>
                  <a:prstClr val="black"/>
                </a:solidFill>
              </a:rPr>
              <a:t>Guilt</a:t>
            </a:r>
            <a:endParaRPr lang="en-US" sz="15000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447800"/>
            <a:ext cx="9144000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t"/>
            <a:r>
              <a:rPr lang="en-US" sz="13000" dirty="0" smtClean="0">
                <a:solidFill>
                  <a:prstClr val="black"/>
                </a:solidFill>
              </a:rPr>
              <a:t>Contentment</a:t>
            </a:r>
            <a:endParaRPr lang="en-US" sz="13000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90600" y="1905506"/>
            <a:ext cx="746760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t"/>
            <a:r>
              <a:rPr lang="en-US" sz="15000" dirty="0" smtClean="0">
                <a:solidFill>
                  <a:prstClr val="black"/>
                </a:solidFill>
              </a:rPr>
              <a:t>Sorrow</a:t>
            </a:r>
            <a:endParaRPr lang="en-US" sz="15000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33600" y="2209800"/>
            <a:ext cx="4823821" cy="24006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t"/>
            <a:r>
              <a:rPr lang="en-US" sz="15000" dirty="0">
                <a:solidFill>
                  <a:prstClr val="black"/>
                </a:solidFill>
              </a:rPr>
              <a:t>Anger</a:t>
            </a:r>
            <a:endParaRPr lang="en-US" sz="15000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166843"/>
            <a:ext cx="914400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t"/>
            <a:r>
              <a:rPr lang="en-US" sz="15000" dirty="0" smtClean="0">
                <a:solidFill>
                  <a:prstClr val="black"/>
                </a:solidFill>
              </a:rPr>
              <a:t>Enthusiasm</a:t>
            </a:r>
            <a:endParaRPr lang="en-US" sz="15000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21</Words>
  <Application>Microsoft Office PowerPoint</Application>
  <PresentationFormat>On-screen Show (4:3)</PresentationFormat>
  <Paragraphs>21</Paragraphs>
  <Slides>20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Carl</dc:creator>
  <cp:lastModifiedBy>Carl</cp:lastModifiedBy>
  <cp:revision>2</cp:revision>
  <dcterms:created xsi:type="dcterms:W3CDTF">2014-01-29T03:01:04Z</dcterms:created>
  <dcterms:modified xsi:type="dcterms:W3CDTF">2014-01-29T03:12:14Z</dcterms:modified>
</cp:coreProperties>
</file>