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6006D-FABB-4813-BC8E-07C1BD2F3613}" type="datetimeFigureOut">
              <a:rPr lang="en-US" smtClean="0"/>
              <a:t>8/30/2013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171C1-1F2C-4269-80FE-3DA450625C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6006D-FABB-4813-BC8E-07C1BD2F3613}" type="datetimeFigureOut">
              <a:rPr lang="en-US" smtClean="0"/>
              <a:t>8/30/2013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171C1-1F2C-4269-80FE-3DA450625C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6006D-FABB-4813-BC8E-07C1BD2F3613}" type="datetimeFigureOut">
              <a:rPr lang="en-US" smtClean="0"/>
              <a:t>8/30/2013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171C1-1F2C-4269-80FE-3DA450625C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6006D-FABB-4813-BC8E-07C1BD2F3613}" type="datetimeFigureOut">
              <a:rPr lang="en-US" smtClean="0"/>
              <a:t>8/30/2013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171C1-1F2C-4269-80FE-3DA450625C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6006D-FABB-4813-BC8E-07C1BD2F3613}" type="datetimeFigureOut">
              <a:rPr lang="en-US" smtClean="0"/>
              <a:t>8/30/2013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171C1-1F2C-4269-80FE-3DA450625C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6006D-FABB-4813-BC8E-07C1BD2F3613}" type="datetimeFigureOut">
              <a:rPr lang="en-US" smtClean="0"/>
              <a:t>8/30/2013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171C1-1F2C-4269-80FE-3DA450625C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6006D-FABB-4813-BC8E-07C1BD2F3613}" type="datetimeFigureOut">
              <a:rPr lang="en-US" smtClean="0"/>
              <a:t>8/30/2013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171C1-1F2C-4269-80FE-3DA450625C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6006D-FABB-4813-BC8E-07C1BD2F3613}" type="datetimeFigureOut">
              <a:rPr lang="en-US" smtClean="0"/>
              <a:t>8/30/2013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171C1-1F2C-4269-80FE-3DA450625C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6006D-FABB-4813-BC8E-07C1BD2F3613}" type="datetimeFigureOut">
              <a:rPr lang="en-US" smtClean="0"/>
              <a:t>8/30/2013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171C1-1F2C-4269-80FE-3DA450625C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6006D-FABB-4813-BC8E-07C1BD2F3613}" type="datetimeFigureOut">
              <a:rPr lang="en-US" smtClean="0"/>
              <a:t>8/30/2013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171C1-1F2C-4269-80FE-3DA450625C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6006D-FABB-4813-BC8E-07C1BD2F3613}" type="datetimeFigureOut">
              <a:rPr lang="en-US" smtClean="0"/>
              <a:t>8/30/2013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171C1-1F2C-4269-80FE-3DA450625C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6006D-FABB-4813-BC8E-07C1BD2F3613}" type="datetimeFigureOut">
              <a:rPr lang="en-US" smtClean="0"/>
              <a:t>8/30/2013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171C1-1F2C-4269-80FE-3DA450625CC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52577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History is…</a:t>
            </a:r>
            <a:br>
              <a:rPr lang="en-US" dirty="0" smtClean="0"/>
            </a:br>
            <a:r>
              <a:rPr lang="en-US" dirty="0" smtClean="0"/>
              <a:t> "What historians choose to interpret from the surviving evidence of the past“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 reduce this to a formula, we might say:</a:t>
            </a:r>
            <a:br>
              <a:rPr lang="en-US" dirty="0" smtClean="0"/>
            </a:br>
            <a:r>
              <a:rPr lang="en-US" b="1" dirty="0" smtClean="0"/>
              <a:t>Sources + Historians = Histories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History is…  "What historians choose to interpret from the surviving evidence of the past“  To reduce this to a formula, we might say: Sources + Historians = Histories</vt:lpstr>
    </vt:vector>
  </TitlesOfParts>
  <Company>BSH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History is…  "What historians choose to interpret from the surviving evidence of the past“  To reduce this to a formula, we might say: Sources + Historians = Histories</dc:title>
  <dc:creator>cnewman</dc:creator>
  <cp:lastModifiedBy>cnewman</cp:lastModifiedBy>
  <cp:revision>1</cp:revision>
  <dcterms:created xsi:type="dcterms:W3CDTF">2013-08-30T17:27:25Z</dcterms:created>
  <dcterms:modified xsi:type="dcterms:W3CDTF">2013-08-30T17:31:10Z</dcterms:modified>
</cp:coreProperties>
</file>