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D21B0-2F55-44E6-81B5-33CEB142B46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C1D75-0DBC-4512-BC92-7CE3B7F2A5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Outlines Areas of Knowledge to be discussed</a:t>
            </a:r>
          </a:p>
          <a:p>
            <a:r>
              <a:rPr lang="en-US" dirty="0" smtClean="0"/>
              <a:t>Explains how languages role in the above will be assessed </a:t>
            </a:r>
            <a:endParaRPr lang="en-US" dirty="0"/>
          </a:p>
          <a:p>
            <a:pPr>
              <a:buNone/>
            </a:pPr>
            <a:r>
              <a:rPr lang="en-US" dirty="0" smtClean="0"/>
              <a:t>	‘depends on its level of contribution toward understanding, practice, and development…’</a:t>
            </a:r>
          </a:p>
          <a:p>
            <a:r>
              <a:rPr lang="en-US" dirty="0" smtClean="0"/>
              <a:t>States judgment in last sentence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‘claim’: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 smtClean="0"/>
              <a:t>‘Language plays the greatest role in historical knowledge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Notice the essay starts with the </a:t>
            </a:r>
            <a:r>
              <a:rPr lang="en-US" dirty="0" err="1" smtClean="0"/>
              <a:t>AofK</a:t>
            </a:r>
            <a:r>
              <a:rPr lang="en-US" dirty="0" smtClean="0"/>
              <a:t> that they feel language plays the biggest role in</a:t>
            </a:r>
          </a:p>
          <a:p>
            <a:r>
              <a:rPr lang="en-US" dirty="0" smtClean="0"/>
              <a:t>Discusses how knowledge of the past is gained &amp; links to reasons which needs language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Again, starts with a </a:t>
            </a:r>
            <a:r>
              <a:rPr lang="en-US" dirty="0" smtClean="0"/>
              <a:t>claim </a:t>
            </a:r>
            <a:r>
              <a:rPr lang="en-US" dirty="0" smtClean="0"/>
              <a:t>&amp; discusses </a:t>
            </a:r>
            <a:r>
              <a:rPr lang="en-US" dirty="0" smtClean="0"/>
              <a:t>how scientific knowledge is gained – links to </a:t>
            </a:r>
            <a:r>
              <a:rPr lang="en-US" dirty="0" err="1" smtClean="0"/>
              <a:t>WoK</a:t>
            </a:r>
            <a:endParaRPr lang="en-US" i="1" dirty="0" smtClean="0"/>
          </a:p>
          <a:p>
            <a:r>
              <a:rPr lang="en-US" dirty="0" smtClean="0"/>
              <a:t>Counter claim: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That language is simply a tool for science implies that science itself could exist without language …</a:t>
            </a:r>
          </a:p>
          <a:p>
            <a:r>
              <a:rPr lang="en-US" dirty="0" smtClean="0"/>
              <a:t>Real life example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For instance, my science teacher once asked for…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..and the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Claim &amp; explanation of role of language in Math, as well as its limitations</a:t>
            </a:r>
          </a:p>
          <a:p>
            <a:r>
              <a:rPr lang="en-US" dirty="0" smtClean="0"/>
              <a:t>Aesthetics – claim made that perception is more important</a:t>
            </a:r>
          </a:p>
          <a:p>
            <a:r>
              <a:rPr lang="en-US" dirty="0" smtClean="0"/>
              <a:t>Conclusion – a summary of the essays main points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Introduction</vt:lpstr>
      <vt:lpstr>History paragraphs</vt:lpstr>
      <vt:lpstr>Science paragraph</vt:lpstr>
      <vt:lpstr>..and the rest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cnewman</dc:creator>
  <cp:lastModifiedBy>cnewman</cp:lastModifiedBy>
  <cp:revision>5</cp:revision>
  <dcterms:created xsi:type="dcterms:W3CDTF">2013-02-19T20:15:12Z</dcterms:created>
  <dcterms:modified xsi:type="dcterms:W3CDTF">2013-02-19T21:11:34Z</dcterms:modified>
</cp:coreProperties>
</file>