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DEDD-6FBA-4DA2-8F91-2867AF99D9A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86E54-02EC-4C48-A2B0-433D324B2A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DEDD-6FBA-4DA2-8F91-2867AF99D9A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86E54-02EC-4C48-A2B0-433D324B2A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DEDD-6FBA-4DA2-8F91-2867AF99D9A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86E54-02EC-4C48-A2B0-433D324B2A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DEDD-6FBA-4DA2-8F91-2867AF99D9A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86E54-02EC-4C48-A2B0-433D324B2A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DEDD-6FBA-4DA2-8F91-2867AF99D9A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86E54-02EC-4C48-A2B0-433D324B2A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DEDD-6FBA-4DA2-8F91-2867AF99D9A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86E54-02EC-4C48-A2B0-433D324B2A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DEDD-6FBA-4DA2-8F91-2867AF99D9A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86E54-02EC-4C48-A2B0-433D324B2A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DEDD-6FBA-4DA2-8F91-2867AF99D9A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86E54-02EC-4C48-A2B0-433D324B2A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DEDD-6FBA-4DA2-8F91-2867AF99D9A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86E54-02EC-4C48-A2B0-433D324B2A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DEDD-6FBA-4DA2-8F91-2867AF99D9A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86E54-02EC-4C48-A2B0-433D324B2A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DEDD-6FBA-4DA2-8F91-2867AF99D9A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86E54-02EC-4C48-A2B0-433D324B2A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FDEDD-6FBA-4DA2-8F91-2867AF99D9A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86E54-02EC-4C48-A2B0-433D324B2AB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>
          <a:xfrm>
            <a:off x="304800" y="609600"/>
            <a:ext cx="8534400" cy="281940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To what extent is emotion a source of knowledge? 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Up Arrow 4"/>
          <p:cNvSpPr/>
          <p:nvPr/>
        </p:nvSpPr>
        <p:spPr>
          <a:xfrm>
            <a:off x="0" y="2971800"/>
            <a:ext cx="1981200" cy="3505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I have no idea about the knowledge issues related to this question </a:t>
            </a:r>
            <a:endParaRPr lang="en-US" dirty="0"/>
          </a:p>
        </p:txBody>
      </p:sp>
      <p:sp>
        <p:nvSpPr>
          <p:cNvPr id="6" name="Up Arrow 5"/>
          <p:cNvSpPr/>
          <p:nvPr/>
        </p:nvSpPr>
        <p:spPr>
          <a:xfrm>
            <a:off x="2057400" y="3048000"/>
            <a:ext cx="1828800" cy="3429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I have a couple of things I could state</a:t>
            </a:r>
            <a:endParaRPr lang="en-US" dirty="0"/>
          </a:p>
        </p:txBody>
      </p:sp>
      <p:sp>
        <p:nvSpPr>
          <p:cNvPr id="7" name="Up Arrow 6"/>
          <p:cNvSpPr/>
          <p:nvPr/>
        </p:nvSpPr>
        <p:spPr>
          <a:xfrm>
            <a:off x="3962400" y="3124200"/>
            <a:ext cx="1752600" cy="3352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I have multiple Knowledge Issues I could describe</a:t>
            </a:r>
            <a:endParaRPr lang="en-US" dirty="0"/>
          </a:p>
        </p:txBody>
      </p:sp>
      <p:sp>
        <p:nvSpPr>
          <p:cNvPr id="8" name="Up Arrow 7"/>
          <p:cNvSpPr/>
          <p:nvPr/>
        </p:nvSpPr>
        <p:spPr>
          <a:xfrm>
            <a:off x="5791200" y="3200400"/>
            <a:ext cx="1676400" cy="3276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I could </a:t>
            </a:r>
            <a:r>
              <a:rPr lang="en-US" dirty="0" err="1" smtClean="0"/>
              <a:t>analyse</a:t>
            </a:r>
            <a:r>
              <a:rPr lang="en-US" dirty="0" smtClean="0"/>
              <a:t> several KIs related to this question</a:t>
            </a:r>
            <a:endParaRPr lang="en-US" dirty="0"/>
          </a:p>
        </p:txBody>
      </p:sp>
      <p:sp>
        <p:nvSpPr>
          <p:cNvPr id="9" name="Up Arrow 8"/>
          <p:cNvSpPr/>
          <p:nvPr/>
        </p:nvSpPr>
        <p:spPr>
          <a:xfrm>
            <a:off x="7467600" y="3200400"/>
            <a:ext cx="1676400" cy="3276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I could evaluate 3-4 KIs related to this question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57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Carl</dc:creator>
  <cp:lastModifiedBy>Carl</cp:lastModifiedBy>
  <cp:revision>2</cp:revision>
  <dcterms:created xsi:type="dcterms:W3CDTF">2014-01-29T03:12:28Z</dcterms:created>
  <dcterms:modified xsi:type="dcterms:W3CDTF">2014-01-29T03:23:05Z</dcterms:modified>
</cp:coreProperties>
</file>