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7" r:id="rId29"/>
    <p:sldId id="288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B18D8-F127-4D2E-B85B-5FDF85E29293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185D2-6A7C-4873-A29A-60EC472AC5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2DE749-D97E-4692-AEC8-00CB19285F55}" type="slidenum">
              <a:rPr lang="en-US"/>
              <a:pPr/>
              <a:t>6</a:t>
            </a:fld>
            <a:endParaRPr lang="en-US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9D37208-C1C9-47F2-8F02-1A01210ADA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3E201-6700-41E6-8C8B-B549EEF9956C}" type="datetimeFigureOut">
              <a:rPr lang="en-US" smtClean="0"/>
              <a:pPr/>
              <a:t>11/13/2012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7A683-4548-47B4-8E16-1A7FF6FD18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2438399"/>
          </a:xfrm>
        </p:spPr>
        <p:txBody>
          <a:bodyPr/>
          <a:lstStyle/>
          <a:p>
            <a:r>
              <a:rPr lang="en-GB" b="1" dirty="0" smtClean="0">
                <a:solidFill>
                  <a:srgbClr val="000066"/>
                </a:solidFill>
                <a:latin typeface="Arial" charset="0"/>
              </a:rPr>
              <a:t>Memory and Recall Activities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3124200"/>
            <a:ext cx="6400800" cy="3124200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Short Term Memory </a:t>
            </a:r>
          </a:p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Ability to Recreate a Visual Image</a:t>
            </a:r>
          </a:p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‘Generation Game’ style activity</a:t>
            </a:r>
          </a:p>
          <a:p>
            <a:r>
              <a:rPr lang="en-GB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Describing a Stranger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\\Hpserver\Central Data\Production\Psy Kits\eyewitness ppt\glo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437" name="Picture 5" descr="\\Hpserver\Central Data\Production\Psy Kits\eyewitness ppt\guit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9461" name="Picture 5" descr="\\Hpserver\Central Data\Production\Psy Kits\eyewitness ppt\j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485" name="Picture 5" descr="\\Hpserver\Central Data\Production\Psy Kits\eyewitness ppt\ke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1028" descr="\\Hpserver\Central Data\Production\Psy Kits\eyewitness ppt\lightbul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\\Hpserver\Central Data\Production\Psy Kits\eyewitness ppt\mantle clo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\\Hpserver\Central Data\Production\Psy Kits\eyewitness ppt\m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\\Hpserver\Central Data\Production\Psy Kits\eyewitness ppt\oran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\\Hpserver\Central Data\Production\Psy Kits\eyewitness ppt\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91338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\\Hpserver\Central Data\Production\Psy Kits\eyewitness ppt\pumpk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457200"/>
            <a:ext cx="7772400" cy="1143000"/>
          </a:xfrm>
        </p:spPr>
        <p:txBody>
          <a:bodyPr/>
          <a:lstStyle/>
          <a:p>
            <a:r>
              <a:rPr lang="en-GB" dirty="0">
                <a:latin typeface="Arial" charset="0"/>
              </a:rPr>
              <a:t>Short term memory</a:t>
            </a:r>
            <a:endParaRPr lang="en-US" dirty="0">
              <a:latin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133600"/>
          </a:xfrm>
        </p:spPr>
        <p:txBody>
          <a:bodyPr/>
          <a:lstStyle/>
          <a:p>
            <a:r>
              <a:rPr lang="en-GB">
                <a:latin typeface="Arial" charset="0"/>
              </a:rPr>
              <a:t>Ask two classmates sitting next to each other to stand up back to back and describe what the other is wearing and looks like.</a:t>
            </a:r>
            <a:endParaRPr lang="en-US">
              <a:latin typeface="Arial" charset="0"/>
            </a:endParaRPr>
          </a:p>
        </p:txBody>
      </p:sp>
      <p:pic>
        <p:nvPicPr>
          <p:cNvPr id="2054" name="Picture 6" descr="Z:\Production\Psy Kits\eyewitness ppt\teens back to b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422400"/>
            <a:ext cx="1905000" cy="25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\\Hpserver\Central Data\Production\Psy Kits\eyewitness ppt\sciss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\\Hpserver\Central Data\Production\Psy Kits\eyewitness ppt\stap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\\Hpserver\Central Data\Production\Psy Kits\eyewitness ppt\sti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\\Hpserver\Central Data\Production\Psy Kits\eyewitness ppt\sticky t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\\Hpserver\Central Data\Production\Psy Kits\eyewitness ppt\str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\\Hpserver\Central Data\Production\Psy Kits\eyewitness ppt\tor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\\Hpserver\Central Data\Production\Psy Kits\eyewitness ppt\batter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\\Hpserver\Central Data\Production\Psy Kits\eyewitness ppt\screwdr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600200"/>
            <a:ext cx="6400800" cy="4038600"/>
          </a:xfrm>
        </p:spPr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After viewing the slideshow 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ask students to write down 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a list of the items they have seen.</a:t>
            </a:r>
          </a:p>
          <a:p>
            <a:endParaRPr lang="en-US" dirty="0">
              <a:latin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09600"/>
          </a:xfrm>
        </p:spPr>
        <p:txBody>
          <a:bodyPr>
            <a:normAutofit fontScale="90000"/>
          </a:bodyPr>
          <a:lstStyle/>
          <a:p>
            <a:r>
              <a:rPr lang="en-GB">
                <a:latin typeface="Arial" charset="0"/>
              </a:rPr>
              <a:t>List of Objects</a:t>
            </a:r>
            <a:endParaRPr lang="en-US">
              <a:latin typeface="Arial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38100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Birthday presents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Coins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Glove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Guitar 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Jug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Keys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Lightbulb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Mantle clock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Mug</a:t>
            </a:r>
          </a:p>
          <a:p>
            <a:pPr>
              <a:lnSpc>
                <a:spcPct val="90000"/>
              </a:lnSpc>
            </a:pPr>
            <a:r>
              <a:rPr lang="en-GB" sz="2400">
                <a:latin typeface="Arial" charset="0"/>
              </a:rPr>
              <a:t>Orange</a:t>
            </a:r>
          </a:p>
          <a:p>
            <a:pPr>
              <a:lnSpc>
                <a:spcPct val="90000"/>
              </a:lnSpc>
            </a:pPr>
            <a:endParaRPr lang="en-GB" sz="240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400">
              <a:latin typeface="Arial" charset="0"/>
            </a:endParaRP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38100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Plate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Scissors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Pumpkin</a:t>
            </a:r>
          </a:p>
          <a:p>
            <a:pPr>
              <a:lnSpc>
                <a:spcPct val="90000"/>
              </a:lnSpc>
            </a:pPr>
            <a:r>
              <a:rPr lang="en-GB" sz="2400" dirty="0" err="1">
                <a:latin typeface="Arial" charset="0"/>
              </a:rPr>
              <a:t>Holepunch</a:t>
            </a:r>
            <a:endParaRPr lang="en-GB" sz="24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Stick</a:t>
            </a:r>
          </a:p>
          <a:p>
            <a:pPr>
              <a:lnSpc>
                <a:spcPct val="90000"/>
              </a:lnSpc>
            </a:pPr>
            <a:r>
              <a:rPr lang="en-GB" sz="2400" dirty="0" err="1">
                <a:latin typeface="Arial" charset="0"/>
              </a:rPr>
              <a:t>Stickytape</a:t>
            </a:r>
            <a:endParaRPr lang="en-GB" sz="24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String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Torch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Batteries</a:t>
            </a:r>
          </a:p>
          <a:p>
            <a:pPr>
              <a:lnSpc>
                <a:spcPct val="90000"/>
              </a:lnSpc>
            </a:pPr>
            <a:r>
              <a:rPr lang="en-GB" sz="2400" dirty="0">
                <a:latin typeface="Arial" charset="0"/>
              </a:rPr>
              <a:t>Screwdriver</a:t>
            </a:r>
          </a:p>
          <a:p>
            <a:pPr>
              <a:lnSpc>
                <a:spcPct val="90000"/>
              </a:lnSpc>
            </a:pPr>
            <a:endParaRPr lang="en-GB" sz="24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sz="24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rial" charset="0"/>
              </a:rPr>
              <a:t>Short term memory</a:t>
            </a:r>
            <a:endParaRPr lang="en-US">
              <a:latin typeface="Arial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GB">
                <a:latin typeface="Arial" charset="0"/>
              </a:rPr>
              <a:t>This sounds as though it should be easy, but most people find it hard to remember details such as eye colour, clothes and colours.</a:t>
            </a:r>
          </a:p>
          <a:p>
            <a:pPr algn="ctr">
              <a:buFontTx/>
              <a:buNone/>
            </a:pPr>
            <a:endParaRPr lang="en-GB">
              <a:latin typeface="Arial" charset="0"/>
            </a:endParaRPr>
          </a:p>
          <a:p>
            <a:pPr algn="ctr">
              <a:buFontTx/>
              <a:buNone/>
            </a:pPr>
            <a:r>
              <a:rPr lang="en-GB">
                <a:latin typeface="Arial" charset="0"/>
              </a:rPr>
              <a:t>This simple activity demonstrates this.</a:t>
            </a: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838200"/>
            <a:ext cx="6400800" cy="4800600"/>
          </a:xfrm>
        </p:spPr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Now ask individual students for more detail about the </a:t>
            </a:r>
          </a:p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objects displayed.</a:t>
            </a:r>
          </a:p>
          <a:p>
            <a:endParaRPr lang="en-GB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  <a:p>
            <a:r>
              <a:rPr lang="en-GB" i="1" dirty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Is incorrect detail often introduced?</a:t>
            </a:r>
            <a:endParaRPr lang="en-US" i="1" dirty="0">
              <a:solidFill>
                <a:schemeClr val="accent1">
                  <a:lumMod val="75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685800"/>
            <a:ext cx="7467600" cy="1066800"/>
          </a:xfrm>
        </p:spPr>
        <p:txBody>
          <a:bodyPr>
            <a:normAutofit fontScale="90000"/>
          </a:bodyPr>
          <a:lstStyle/>
          <a:p>
            <a:r>
              <a:rPr lang="en-GB">
                <a:latin typeface="Arial" charset="0"/>
              </a:rPr>
              <a:t>Ability to recreate a visual image</a:t>
            </a:r>
            <a:endParaRPr lang="en-US">
              <a:latin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2209800"/>
            <a:ext cx="6477000" cy="3200400"/>
          </a:xfrm>
        </p:spPr>
        <p:txBody>
          <a:bodyPr/>
          <a:lstStyle/>
          <a:p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Show the following design </a:t>
            </a:r>
          </a:p>
          <a:p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to the class </a:t>
            </a:r>
            <a:r>
              <a:rPr lang="en-GB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for </a:t>
            </a:r>
            <a:r>
              <a:rPr lang="en-GB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2 </a:t>
            </a:r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minutes.</a:t>
            </a:r>
          </a:p>
          <a:p>
            <a:endParaRPr lang="en-GB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  <a:p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Ask students to try and </a:t>
            </a:r>
          </a:p>
          <a:p>
            <a:r>
              <a:rPr lang="en-GB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remember the design</a:t>
            </a:r>
            <a:r>
              <a:rPr lang="en-GB" dirty="0">
                <a:latin typeface="Arial" charset="0"/>
              </a:rPr>
              <a:t>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6858000" y="7010400"/>
            <a:ext cx="16764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200" b="1" dirty="0">
                <a:solidFill>
                  <a:srgbClr val="000066"/>
                </a:solidFill>
                <a:latin typeface="Arial" charset="0"/>
              </a:rPr>
              <a:t>www.uniview.co.uk</a:t>
            </a:r>
          </a:p>
        </p:txBody>
      </p:sp>
      <p:pic>
        <p:nvPicPr>
          <p:cNvPr id="3077" name="Picture 5" descr="\\Hpserver\central data\CATALOGUES\Images\Uniview logos &amp; icons\logos\logotransparen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7086600"/>
            <a:ext cx="2228850" cy="576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\\Hpserver\Central Data\Production\Psy Kits\eyewitness ppt\abstract art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725" y="381000"/>
            <a:ext cx="5668963" cy="52419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990600"/>
            <a:ext cx="6400800" cy="5029200"/>
          </a:xfrm>
        </p:spPr>
        <p:txBody>
          <a:bodyPr/>
          <a:lstStyle/>
          <a:p>
            <a:r>
              <a:rPr lang="en-GB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A few days later ask the students to recreate the design using pens and paper.</a:t>
            </a:r>
          </a:p>
          <a:p>
            <a:endParaRPr lang="en-GB" sz="1000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r>
              <a:rPr lang="en-GB" i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How easy do they find it to</a:t>
            </a:r>
          </a:p>
          <a:p>
            <a:r>
              <a:rPr lang="en-GB" i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recreate the design?</a:t>
            </a:r>
          </a:p>
          <a:p>
            <a:endParaRPr lang="en-GB" i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  <a:p>
            <a:r>
              <a:rPr lang="en-GB" i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What strategies had they used when trying to recall the design?</a:t>
            </a:r>
            <a:endParaRPr lang="en-US" i="1" dirty="0">
              <a:solidFill>
                <a:schemeClr val="accent3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781800" y="5943601"/>
            <a:ext cx="1676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GB" sz="1200" b="1" dirty="0">
              <a:solidFill>
                <a:srgbClr val="000066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990600"/>
            <a:ext cx="7772400" cy="1905000"/>
          </a:xfrm>
        </p:spPr>
        <p:txBody>
          <a:bodyPr/>
          <a:lstStyle/>
          <a:p>
            <a:r>
              <a:rPr lang="en-GB" b="1">
                <a:latin typeface="Arial" charset="0"/>
              </a:rPr>
              <a:t>‘Generation Game’ style activity</a:t>
            </a:r>
            <a:endParaRPr lang="en-US" b="1">
              <a:latin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0400"/>
            <a:ext cx="6248400" cy="2438400"/>
          </a:xfrm>
        </p:spPr>
        <p:txBody>
          <a:bodyPr/>
          <a:lstStyle/>
          <a:p>
            <a:r>
              <a:rPr lang="en-GB" dirty="0">
                <a:solidFill>
                  <a:schemeClr val="accent5">
                    <a:lumMod val="50000"/>
                  </a:schemeClr>
                </a:solidFill>
                <a:latin typeface="Arial" charset="0"/>
              </a:rPr>
              <a:t>Ask students to watch the following display of objects. Tell them they will be asked to recall them afterwards</a:t>
            </a:r>
            <a:r>
              <a:rPr lang="en-GB" dirty="0">
                <a:latin typeface="Arial" charset="0"/>
              </a:rPr>
              <a:t>.</a:t>
            </a:r>
          </a:p>
          <a:p>
            <a:endParaRPr lang="en-GB" dirty="0">
              <a:latin typeface="Arial" charset="0"/>
            </a:endParaRPr>
          </a:p>
          <a:p>
            <a:endParaRPr lang="en-US" dirty="0"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286000" y="1600200"/>
            <a:ext cx="4572000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440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GB" sz="3200">
              <a:latin typeface="Arial" charset="0"/>
            </a:endParaRPr>
          </a:p>
        </p:txBody>
      </p:sp>
      <p:pic>
        <p:nvPicPr>
          <p:cNvPr id="13318" name="Picture 6" descr="\\Hpserver\Central Data\Production\Psy Kits\eyewitness ppt\birthday gif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389" name="Picture 5" descr="\\Hpserver\Central Data\Production\Psy Kits\eyewitness ppt\co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cover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241</Words>
  <Application>Microsoft Office PowerPoint</Application>
  <PresentationFormat>On-screen Show (4:3)</PresentationFormat>
  <Paragraphs>55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Memory and Recall Activities</vt:lpstr>
      <vt:lpstr>Short term memory</vt:lpstr>
      <vt:lpstr>Short term memory</vt:lpstr>
      <vt:lpstr>Ability to recreate a visual image</vt:lpstr>
      <vt:lpstr>Slide 5</vt:lpstr>
      <vt:lpstr>Slide 6</vt:lpstr>
      <vt:lpstr>‘Generation Game’ style activity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List of Objects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Memory and Recall Activities</dc:title>
  <dc:creator>Hayley</dc:creator>
  <cp:lastModifiedBy>Hayley Byrne</cp:lastModifiedBy>
  <cp:revision>6</cp:revision>
  <dcterms:created xsi:type="dcterms:W3CDTF">2011-01-04T19:57:58Z</dcterms:created>
  <dcterms:modified xsi:type="dcterms:W3CDTF">2012-11-13T20:14:19Z</dcterms:modified>
</cp:coreProperties>
</file>