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16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9BC5B2-8C2E-4A95-A037-1287162A7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E23DBD-55D8-430A-9F9E-0462FBC23A0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‘The IB genie’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14400"/>
            <a:ext cx="8229600" cy="52578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‘The IB genie’ </a:t>
            </a:r>
            <a:r>
              <a:rPr lang="en-US" dirty="0" smtClean="0"/>
              <a:t>is a deduction puzzle. </a:t>
            </a:r>
          </a:p>
          <a:p>
            <a:r>
              <a:rPr lang="en-US" dirty="0" smtClean="0"/>
              <a:t>Your task is to determine: which friend wished on which day, and for what? </a:t>
            </a:r>
            <a:endParaRPr lang="en-US" dirty="0"/>
          </a:p>
          <a:p>
            <a:r>
              <a:rPr lang="en-US" dirty="0" smtClean="0"/>
              <a:t>Hint: Sunday comes first</a:t>
            </a:r>
          </a:p>
          <a:p>
            <a:endParaRPr lang="en-US" dirty="0"/>
          </a:p>
          <a:p>
            <a:r>
              <a:rPr lang="en-US" dirty="0" smtClean="0">
                <a:solidFill>
                  <a:srgbClr val="0070C0"/>
                </a:solidFill>
              </a:rPr>
              <a:t>Pay attention to your process, in order to answer the following questions:</a:t>
            </a:r>
          </a:p>
          <a:p>
            <a:pPr marL="514350" indent="-514350">
              <a:buAutoNum type="alphaUcPeriod"/>
            </a:pPr>
            <a:r>
              <a:rPr lang="en-US" dirty="0" smtClean="0">
                <a:solidFill>
                  <a:srgbClr val="0070C0"/>
                </a:solidFill>
              </a:rPr>
              <a:t>As you were solving the puzzle, how </a:t>
            </a:r>
            <a:r>
              <a:rPr lang="en-US" dirty="0" smtClean="0">
                <a:solidFill>
                  <a:srgbClr val="0070C0"/>
                </a:solidFill>
              </a:rPr>
              <a:t>did </a:t>
            </a:r>
            <a:r>
              <a:rPr lang="en-US" dirty="0" smtClean="0">
                <a:solidFill>
                  <a:srgbClr val="0070C0"/>
                </a:solidFill>
              </a:rPr>
              <a:t>you know if you made a mistake?</a:t>
            </a:r>
          </a:p>
          <a:p>
            <a:pPr marL="514350" indent="-514350">
              <a:buAutoNum type="alphaUcPeriod"/>
            </a:pPr>
            <a:r>
              <a:rPr lang="en-US" dirty="0" smtClean="0">
                <a:solidFill>
                  <a:srgbClr val="0070C0"/>
                </a:solidFill>
              </a:rPr>
              <a:t>How did you know that you solved the puzzle </a:t>
            </a:r>
            <a:r>
              <a:rPr lang="en-US" dirty="0" err="1" smtClean="0">
                <a:solidFill>
                  <a:srgbClr val="0070C0"/>
                </a:solidFill>
              </a:rPr>
              <a:t>successsfully</a:t>
            </a:r>
            <a:r>
              <a:rPr lang="en-US" dirty="0" smtClean="0">
                <a:solidFill>
                  <a:srgbClr val="0070C0"/>
                </a:solidFill>
              </a:rPr>
              <a:t>?</a:t>
            </a:r>
            <a:endParaRPr lang="en-US" dirty="0">
              <a:solidFill>
                <a:srgbClr val="0070C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Follow up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What is the name given to the approach of testing many lamps and reaching a general conclusions about them? (hint: the name you want is included in the poem)</a:t>
            </a:r>
          </a:p>
          <a:p>
            <a:pPr marL="514350" indent="-514350">
              <a:buAutoNum type="arabicPeriod"/>
            </a:pPr>
            <a:r>
              <a:rPr lang="en-US" dirty="0" smtClean="0"/>
              <a:t>When you solved the puzzle, you knew things you did not know before. How did you achieve that new knowledge? How did the approach differ from the one in question 1</a:t>
            </a:r>
            <a:r>
              <a:rPr lang="en-US" smtClean="0"/>
              <a:t>? 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Solution </a:t>
            </a:r>
            <a:r>
              <a:rPr lang="en-US" dirty="0" smtClean="0"/>
              <a:t>to IB genie puzzle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3657598"/>
        </p:xfrm>
        <a:graphic>
          <a:graphicData uri="http://schemas.openxmlformats.org/drawingml/2006/table">
            <a:tbl>
              <a:tblPr bandRow="1">
                <a:tableStyleId>{073A0DAA-6AF3-43AB-8588-CEC1D06C72B9}</a:tableStyleId>
              </a:tblPr>
              <a:tblGrid>
                <a:gridCol w="2743200"/>
                <a:gridCol w="2743200"/>
                <a:gridCol w="2743200"/>
              </a:tblGrid>
              <a:tr h="522514">
                <a:tc>
                  <a:txBody>
                    <a:bodyPr/>
                    <a:lstStyle/>
                    <a:p>
                      <a:r>
                        <a:rPr lang="en-US" dirty="0" smtClean="0"/>
                        <a:t>Sunday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Chiara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eloquence</a:t>
                      </a:r>
                      <a:endParaRPr lang="en-US" dirty="0"/>
                    </a:p>
                  </a:txBody>
                  <a:tcPr/>
                </a:tc>
              </a:tr>
              <a:tr h="522514">
                <a:tc>
                  <a:txBody>
                    <a:bodyPr/>
                    <a:lstStyle/>
                    <a:p>
                      <a:r>
                        <a:rPr lang="en-US" dirty="0" smtClean="0"/>
                        <a:t>Monday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Lee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Empathy</a:t>
                      </a:r>
                      <a:endParaRPr lang="en-US" dirty="0"/>
                    </a:p>
                  </a:txBody>
                  <a:tcPr/>
                </a:tc>
              </a:tr>
              <a:tr h="522514">
                <a:tc>
                  <a:txBody>
                    <a:bodyPr/>
                    <a:lstStyle/>
                    <a:p>
                      <a:r>
                        <a:rPr lang="en-US" dirty="0" smtClean="0"/>
                        <a:t>Tuesday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Paul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Athletic</a:t>
                      </a:r>
                      <a:r>
                        <a:rPr lang="en-US" baseline="0" dirty="0" smtClean="0"/>
                        <a:t> prowess</a:t>
                      </a:r>
                      <a:endParaRPr lang="en-US" dirty="0"/>
                    </a:p>
                  </a:txBody>
                  <a:tcPr/>
                </a:tc>
              </a:tr>
              <a:tr h="522514">
                <a:tc>
                  <a:txBody>
                    <a:bodyPr/>
                    <a:lstStyle/>
                    <a:p>
                      <a:r>
                        <a:rPr lang="en-US" dirty="0" smtClean="0"/>
                        <a:t>Wednesday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Tim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rationality</a:t>
                      </a:r>
                      <a:endParaRPr lang="en-US" dirty="0"/>
                    </a:p>
                  </a:txBody>
                  <a:tcPr/>
                </a:tc>
              </a:tr>
              <a:tr h="522514">
                <a:tc>
                  <a:txBody>
                    <a:bodyPr/>
                    <a:lstStyle/>
                    <a:p>
                      <a:r>
                        <a:rPr lang="en-US" dirty="0" smtClean="0"/>
                        <a:t>Thursday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Maimouna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Essay skills</a:t>
                      </a:r>
                      <a:endParaRPr lang="en-US" dirty="0"/>
                    </a:p>
                  </a:txBody>
                  <a:tcPr/>
                </a:tc>
              </a:tr>
              <a:tr h="522514">
                <a:tc>
                  <a:txBody>
                    <a:bodyPr/>
                    <a:lstStyle/>
                    <a:p>
                      <a:r>
                        <a:rPr lang="en-US" dirty="0" smtClean="0"/>
                        <a:t>Friday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Christina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Understanding self</a:t>
                      </a:r>
                      <a:endParaRPr lang="en-US" dirty="0"/>
                    </a:p>
                  </a:txBody>
                  <a:tcPr/>
                </a:tc>
              </a:tr>
              <a:tr h="522514">
                <a:tc>
                  <a:txBody>
                    <a:bodyPr/>
                    <a:lstStyle/>
                    <a:p>
                      <a:r>
                        <a:rPr lang="en-US" dirty="0" smtClean="0"/>
                        <a:t>Saturday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Omar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singing amazingly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179</TotalTime>
  <Words>180</Words>
  <Application>Microsoft Office PowerPoint</Application>
  <PresentationFormat>On-screen Show (4:3)</PresentationFormat>
  <Paragraphs>33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‘The IB genie’</vt:lpstr>
      <vt:lpstr>Slide 2</vt:lpstr>
      <vt:lpstr>Follow up questions</vt:lpstr>
      <vt:lpstr>Solution to IB genie puzzle</vt:lpstr>
    </vt:vector>
  </TitlesOfParts>
  <Company>BSH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‘The IB genie’</dc:title>
  <dc:creator>cnewman</dc:creator>
  <cp:lastModifiedBy>cnewman</cp:lastModifiedBy>
  <cp:revision>17</cp:revision>
  <dcterms:created xsi:type="dcterms:W3CDTF">2013-04-10T14:57:18Z</dcterms:created>
  <dcterms:modified xsi:type="dcterms:W3CDTF">2013-04-11T13:44:02Z</dcterms:modified>
</cp:coreProperties>
</file>

<file path=docProps/thumbnail.jpeg>
</file>