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FF535-41DD-4146-B5E1-1CD96E023F56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7DA4A-8D99-4EA8-B1C5-A497D4281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01899-3050-410A-9F42-B0027D1E492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DFB1E-51BF-4BF9-9436-A0C2BF6F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of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Knowledge as justified true belief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Distinguishes knowledge from belief</a:t>
            </a:r>
          </a:p>
          <a:p>
            <a:r>
              <a:rPr lang="en-US" dirty="0" smtClean="0"/>
              <a:t>If you believe something it may be true or false</a:t>
            </a:r>
          </a:p>
          <a:p>
            <a:r>
              <a:rPr lang="en-US" dirty="0" smtClean="0"/>
              <a:t>Even if everyone believes it!</a:t>
            </a:r>
          </a:p>
          <a:p>
            <a:r>
              <a:rPr lang="en-US" dirty="0" smtClean="0"/>
              <a:t>How can we be ever sure what we know is really true?</a:t>
            </a:r>
          </a:p>
          <a:p>
            <a:r>
              <a:rPr lang="en-US" dirty="0" smtClean="0"/>
              <a:t>‘beyond reasonable doubt’</a:t>
            </a:r>
            <a:endParaRPr lang="en-US" dirty="0"/>
          </a:p>
        </p:txBody>
      </p:sp>
      <p:pic>
        <p:nvPicPr>
          <p:cNvPr id="13316" name="Picture 4" descr="http://thefactofmyignorance.com/wp-content/uploads/2009/10/CalvinandHobbesCivility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1462" y="4114800"/>
            <a:ext cx="3225338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know something you must also believe it to be true</a:t>
            </a:r>
          </a:p>
          <a:p>
            <a:r>
              <a:rPr lang="en-US" dirty="0" smtClean="0"/>
              <a:t>Conscious awareness of something</a:t>
            </a:r>
          </a:p>
          <a:p>
            <a:r>
              <a:rPr lang="en-US" dirty="0" smtClean="0"/>
              <a:t>Belief-knowledge continuum</a:t>
            </a:r>
          </a:p>
          <a:p>
            <a:pPr>
              <a:buFontTx/>
              <a:buChar char="-"/>
            </a:pPr>
            <a:r>
              <a:rPr lang="en-US" dirty="0" smtClean="0"/>
              <a:t>Unjustified beliefs at one end</a:t>
            </a:r>
          </a:p>
          <a:p>
            <a:pPr>
              <a:buFontTx/>
              <a:buChar char="-"/>
            </a:pPr>
            <a:r>
              <a:rPr lang="en-US" dirty="0" smtClean="0"/>
              <a:t>Ones with some evidence in the middle</a:t>
            </a:r>
          </a:p>
          <a:p>
            <a:pPr>
              <a:buFontTx/>
              <a:buChar char="-"/>
            </a:pPr>
            <a:r>
              <a:rPr lang="en-US" dirty="0" smtClean="0"/>
              <a:t>‘beyond reasonable doubt’ at the other 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also be able to justify your true belief in the right way</a:t>
            </a:r>
          </a:p>
          <a:p>
            <a:r>
              <a:rPr lang="en-US" dirty="0" smtClean="0"/>
              <a:t>The four ways of knowing:</a:t>
            </a:r>
          </a:p>
          <a:p>
            <a:pPr>
              <a:buFontTx/>
              <a:buChar char="-"/>
            </a:pPr>
            <a:r>
              <a:rPr lang="en-US" dirty="0" smtClean="0"/>
              <a:t>Someone told me</a:t>
            </a:r>
          </a:p>
          <a:p>
            <a:pPr>
              <a:buFontTx/>
              <a:buChar char="-"/>
            </a:pPr>
            <a:r>
              <a:rPr lang="en-US" dirty="0" smtClean="0"/>
              <a:t>I saw it</a:t>
            </a:r>
          </a:p>
          <a:p>
            <a:pPr>
              <a:buFontTx/>
              <a:buChar char="-"/>
            </a:pPr>
            <a:r>
              <a:rPr lang="en-US" dirty="0" smtClean="0"/>
              <a:t>I worked it out</a:t>
            </a:r>
          </a:p>
          <a:p>
            <a:pPr>
              <a:buFontTx/>
              <a:buChar char="-"/>
            </a:pPr>
            <a:r>
              <a:rPr lang="en-US" dirty="0" smtClean="0"/>
              <a:t>It’s intuitively obvious</a:t>
            </a:r>
            <a:endParaRPr lang="en-US" dirty="0"/>
          </a:p>
        </p:txBody>
      </p:sp>
      <p:pic>
        <p:nvPicPr>
          <p:cNvPr id="11266" name="Picture 2" descr="http://ts3.mm.bing.net/th?id=I.5043640924243798&amp;pid=1.7&amp;w=172&amp;h=155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124200"/>
            <a:ext cx="2737546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Acceptable and unacceptable justifications = reliability</a:t>
            </a:r>
          </a:p>
          <a:p>
            <a:r>
              <a:rPr lang="en-US" dirty="0" smtClean="0"/>
              <a:t>Perception v telepathy</a:t>
            </a:r>
          </a:p>
          <a:p>
            <a:r>
              <a:rPr lang="en-US" dirty="0" smtClean="0"/>
              <a:t>You have to make a judgement about when doubt is appropriate </a:t>
            </a:r>
          </a:p>
          <a:p>
            <a:r>
              <a:rPr lang="en-US" dirty="0" smtClean="0"/>
              <a:t>‘I know’ responsibility for that something being true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Beginning, Developing, Mastering</a:t>
            </a:r>
          </a:p>
          <a:p>
            <a:r>
              <a:rPr lang="en-US" dirty="0" smtClean="0"/>
              <a:t>What are you BDM in?</a:t>
            </a:r>
          </a:p>
          <a:p>
            <a:r>
              <a:rPr lang="en-US" dirty="0" smtClean="0"/>
              <a:t>Knowledge &amp; information – difference?</a:t>
            </a:r>
          </a:p>
          <a:p>
            <a:r>
              <a:rPr lang="en-US" dirty="0" smtClean="0"/>
              <a:t>Genuine knowledge – links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Second-hand knowledge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“If I have seen further it is by standing on the shoulders of giants’ Newton</a:t>
            </a:r>
          </a:p>
          <a:p>
            <a:r>
              <a:rPr lang="en-US" dirty="0" smtClean="0"/>
              <a:t>Dangers of authority worship</a:t>
            </a:r>
          </a:p>
          <a:p>
            <a:r>
              <a:rPr lang="en-US" dirty="0" smtClean="0"/>
              <a:t>Cultural tradition: ‘inherited wisdom of community’</a:t>
            </a:r>
          </a:p>
          <a:p>
            <a:r>
              <a:rPr lang="en-US" dirty="0" smtClean="0"/>
              <a:t>School: what would your curriculum be like?</a:t>
            </a:r>
          </a:p>
          <a:p>
            <a:r>
              <a:rPr lang="en-US" dirty="0" smtClean="0"/>
              <a:t>Internet: How do we judge its reliability</a:t>
            </a:r>
          </a:p>
          <a:p>
            <a:r>
              <a:rPr lang="en-US" dirty="0" smtClean="0"/>
              <a:t>Expert opinion</a:t>
            </a:r>
          </a:p>
          <a:p>
            <a:r>
              <a:rPr lang="en-US" dirty="0" smtClean="0"/>
              <a:t>News media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Second-hand knowledge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Limitations</a:t>
            </a:r>
          </a:p>
          <a:p>
            <a:pPr>
              <a:buFontTx/>
              <a:buChar char="-"/>
            </a:pPr>
            <a:r>
              <a:rPr lang="en-US" dirty="0" smtClean="0"/>
              <a:t>Not original </a:t>
            </a:r>
          </a:p>
          <a:p>
            <a:pPr>
              <a:buFontTx/>
              <a:buChar char="-"/>
            </a:pPr>
            <a:r>
              <a:rPr lang="en-US" dirty="0" smtClean="0"/>
              <a:t>Can’t rely exclusively on our judgement</a:t>
            </a:r>
          </a:p>
          <a:p>
            <a:pPr>
              <a:buFontTx/>
              <a:buChar char="-"/>
            </a:pPr>
            <a:r>
              <a:rPr lang="en-US" dirty="0" smtClean="0"/>
              <a:t>Beliefs about ourselves – are you a good judge?</a:t>
            </a:r>
          </a:p>
          <a:p>
            <a:r>
              <a:rPr lang="en-US" dirty="0" smtClean="0"/>
              <a:t>Conclusions</a:t>
            </a:r>
          </a:p>
          <a:p>
            <a:pPr>
              <a:buFontTx/>
              <a:buChar char="-"/>
            </a:pPr>
            <a:r>
              <a:rPr lang="en-US" dirty="0" smtClean="0"/>
              <a:t>Gist &amp; list</a:t>
            </a:r>
          </a:p>
          <a:p>
            <a:pPr>
              <a:buFontTx/>
              <a:buChar char="-"/>
            </a:pPr>
            <a:r>
              <a:rPr lang="en-US" dirty="0" smtClean="0"/>
              <a:t>Balance: authority and our own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astronauts conducted sex experiments while orbiting the earth in the space shuttle in 1996</a:t>
            </a:r>
          </a:p>
          <a:p>
            <a:r>
              <a:rPr lang="en-US" dirty="0" smtClean="0"/>
              <a:t>Nostradamus predicted the attack on the World Trade Center</a:t>
            </a:r>
          </a:p>
          <a:p>
            <a:r>
              <a:rPr lang="en-US" dirty="0" smtClean="0"/>
              <a:t>Waterproof sun screen can cause blindness in children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295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nature of knowledge</vt:lpstr>
      <vt:lpstr>Truth</vt:lpstr>
      <vt:lpstr>Belief </vt:lpstr>
      <vt:lpstr>Justification</vt:lpstr>
      <vt:lpstr>Justification</vt:lpstr>
      <vt:lpstr>Levels of Knowledge</vt:lpstr>
      <vt:lpstr>Second-hand knowledge </vt:lpstr>
      <vt:lpstr>Second-hand knowledge </vt:lpstr>
      <vt:lpstr>Slide 9</vt:lpstr>
    </vt:vector>
  </TitlesOfParts>
  <Company>BSH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as justified true belief</dc:title>
  <dc:creator>cnewman</dc:creator>
  <cp:lastModifiedBy>cnewman</cp:lastModifiedBy>
  <cp:revision>47</cp:revision>
  <dcterms:created xsi:type="dcterms:W3CDTF">2012-09-12T17:30:18Z</dcterms:created>
  <dcterms:modified xsi:type="dcterms:W3CDTF">2012-09-17T21:26:30Z</dcterms:modified>
</cp:coreProperties>
</file>