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033A6-2D3B-49A8-A516-BFB92FDA4B0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CD51A-6587-4988-B6F6-913E55EAF0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Door, glass, pane, shade, ledge, sill, house, open, curtain, frame, view, breeze, sash, screen, shutter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Why did you include ‘window’?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Amnesia makes one unable to remember one’s identity</a:t>
            </a:r>
          </a:p>
          <a:p>
            <a:pPr marL="514350" indent="-514350">
              <a:buAutoNum type="arabicPeriod"/>
            </a:pPr>
            <a:r>
              <a:rPr lang="en-US" dirty="0" smtClean="0"/>
              <a:t>Unexpected objects generally grab attention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Memory can be enhanced through hypnosis</a:t>
            </a:r>
          </a:p>
          <a:p>
            <a:pPr marL="514350" indent="-514350">
              <a:buAutoNum type="arabicPeriod"/>
            </a:pPr>
            <a:r>
              <a:rPr lang="en-US" dirty="0" smtClean="0"/>
              <a:t>A confident eyewitness should be sufficient to convict a defendant on criminal charges</a:t>
            </a:r>
          </a:p>
          <a:p>
            <a:pPr marL="514350" indent="-514350">
              <a:buAutoNum type="arabicPeriod"/>
            </a:pPr>
            <a:r>
              <a:rPr lang="en-US" dirty="0" smtClean="0"/>
              <a:t>Memory works like a video camera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83 per cent of respondents </a:t>
            </a:r>
            <a:r>
              <a:rPr lang="en-US" dirty="0" err="1" smtClean="0"/>
              <a:t>thoguth</a:t>
            </a:r>
            <a:r>
              <a:rPr lang="en-US" dirty="0" smtClean="0"/>
              <a:t> that amnesia makes one unable to remember one’s identity</a:t>
            </a:r>
          </a:p>
          <a:p>
            <a:r>
              <a:rPr lang="en-US" dirty="0" smtClean="0"/>
              <a:t>78 per cent thought that unexpected objects generally garb attention</a:t>
            </a:r>
          </a:p>
          <a:p>
            <a:r>
              <a:rPr lang="en-US" dirty="0" smtClean="0"/>
              <a:t>55 per cent though that memory can be enhanced through hypnosis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37 per cent of respondents thought that the testimony in court of a confident eyewitness should be sufficient to convict a defendant on criminal charges</a:t>
            </a:r>
          </a:p>
          <a:p>
            <a:r>
              <a:rPr lang="en-US" dirty="0" smtClean="0"/>
              <a:t>48 per cent thought memory was permanent</a:t>
            </a:r>
          </a:p>
          <a:p>
            <a:r>
              <a:rPr lang="en-US" dirty="0" smtClean="0"/>
              <a:t>63 per cent thought that memory works like a video camera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Experts working in memory research reject every single one of these common beliefs. All five statements are false.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stole my pencil case?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colour hair?</a:t>
            </a:r>
          </a:p>
          <a:p>
            <a:r>
              <a:rPr lang="en-US" dirty="0" smtClean="0"/>
              <a:t>Eyes?</a:t>
            </a:r>
          </a:p>
          <a:p>
            <a:r>
              <a:rPr lang="en-US" dirty="0" smtClean="0"/>
              <a:t>What colour tie did they have on?</a:t>
            </a:r>
          </a:p>
          <a:p>
            <a:r>
              <a:rPr lang="en-US" dirty="0" smtClean="0"/>
              <a:t>Where their shoes black or brown?</a:t>
            </a:r>
          </a:p>
          <a:p>
            <a:r>
              <a:rPr lang="en-US" dirty="0" smtClean="0"/>
              <a:t>What </a:t>
            </a:r>
            <a:r>
              <a:rPr lang="en-US" dirty="0" err="1" smtClean="0"/>
              <a:t>jewelery</a:t>
            </a:r>
            <a:r>
              <a:rPr lang="en-US" dirty="0" smtClean="0"/>
              <a:t> did they have on?</a:t>
            </a:r>
          </a:p>
          <a:p>
            <a:r>
              <a:rPr lang="en-US" dirty="0" smtClean="0"/>
              <a:t>What did they say to me?</a:t>
            </a:r>
          </a:p>
          <a:p>
            <a:r>
              <a:rPr lang="en-US" dirty="0" smtClean="0"/>
              <a:t>Was there anything unusual about them?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 Loftus TED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Watch the following TED talk and make notes on the problems she describes in relation to memory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 Loftus TED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was Steve Titus convicted?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 many people believe memory works like?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does Elizabeth Loftus say our memory works like?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did some people give different about the ‘accident’?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can memories be changed?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292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True or false?</vt:lpstr>
      <vt:lpstr>Slide 4</vt:lpstr>
      <vt:lpstr>Slide 5</vt:lpstr>
      <vt:lpstr>Slide 6</vt:lpstr>
      <vt:lpstr>Who stole my pencil case?</vt:lpstr>
      <vt:lpstr>Elizabeth Loftus TED talk</vt:lpstr>
      <vt:lpstr>Elizabeth Loftus TED talk</vt:lpstr>
    </vt:vector>
  </TitlesOfParts>
  <Company>BSH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cnewman</dc:creator>
  <cp:lastModifiedBy>cnewman</cp:lastModifiedBy>
  <cp:revision>17</cp:revision>
  <dcterms:created xsi:type="dcterms:W3CDTF">2013-10-17T17:39:42Z</dcterms:created>
  <dcterms:modified xsi:type="dcterms:W3CDTF">2013-10-17T20:28:21Z</dcterms:modified>
</cp:coreProperties>
</file>